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1945600" cy="3291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>
        <p:scale>
          <a:sx n="45" d="100"/>
          <a:sy n="45" d="100"/>
        </p:scale>
        <p:origin x="2216" y="-3984"/>
      </p:cViewPr>
      <p:guideLst>
        <p:guide orient="horz" pos="10368"/>
        <p:guide pos="69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5387342"/>
            <a:ext cx="18653760" cy="11460480"/>
          </a:xfrm>
        </p:spPr>
        <p:txBody>
          <a:bodyPr anchor="b"/>
          <a:lstStyle>
            <a:lvl1pPr algn="ctr"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17289782"/>
            <a:ext cx="16459200" cy="7947658"/>
          </a:xfrm>
        </p:spPr>
        <p:txBody>
          <a:bodyPr/>
          <a:lstStyle>
            <a:lvl1pPr marL="0" indent="0" algn="ctr">
              <a:buNone/>
              <a:defRPr sz="5760"/>
            </a:lvl1pPr>
            <a:lvl2pPr marL="1097280" indent="0" algn="ctr">
              <a:buNone/>
              <a:defRPr sz="4800"/>
            </a:lvl2pPr>
            <a:lvl3pPr marL="2194560" indent="0" algn="ctr">
              <a:buNone/>
              <a:defRPr sz="4320"/>
            </a:lvl3pPr>
            <a:lvl4pPr marL="3291840" indent="0" algn="ctr">
              <a:buNone/>
              <a:defRPr sz="3840"/>
            </a:lvl4pPr>
            <a:lvl5pPr marL="4389120" indent="0" algn="ctr">
              <a:buNone/>
              <a:defRPr sz="3840"/>
            </a:lvl5pPr>
            <a:lvl6pPr marL="5486400" indent="0" algn="ctr">
              <a:buNone/>
              <a:defRPr sz="3840"/>
            </a:lvl6pPr>
            <a:lvl7pPr marL="6583680" indent="0" algn="ctr">
              <a:buNone/>
              <a:defRPr sz="3840"/>
            </a:lvl7pPr>
            <a:lvl8pPr marL="7680960" indent="0" algn="ctr">
              <a:buNone/>
              <a:defRPr sz="3840"/>
            </a:lvl8pPr>
            <a:lvl9pPr marL="8778240" indent="0" algn="ctr">
              <a:buNone/>
              <a:defRPr sz="38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42AE-21A2-214D-A36B-5260FC315CF0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3F02-D120-AC45-8C2C-86167AD0F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839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42AE-21A2-214D-A36B-5260FC315CF0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3F02-D120-AC45-8C2C-86167AD0F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47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704821" y="1752600"/>
            <a:ext cx="4732020" cy="2789682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08761" y="1752600"/>
            <a:ext cx="13921740" cy="2789682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42AE-21A2-214D-A36B-5260FC315CF0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3F02-D120-AC45-8C2C-86167AD0F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734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42AE-21A2-214D-A36B-5260FC315CF0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3F02-D120-AC45-8C2C-86167AD0F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186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7331" y="8206749"/>
            <a:ext cx="18928080" cy="13693138"/>
          </a:xfrm>
        </p:spPr>
        <p:txBody>
          <a:bodyPr anchor="b"/>
          <a:lstStyle>
            <a:lvl1pPr>
              <a:defRPr sz="1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97331" y="22029429"/>
            <a:ext cx="18928080" cy="7200898"/>
          </a:xfrm>
        </p:spPr>
        <p:txBody>
          <a:bodyPr/>
          <a:lstStyle>
            <a:lvl1pPr marL="0" indent="0">
              <a:buNone/>
              <a:defRPr sz="5760">
                <a:solidFill>
                  <a:schemeClr val="tx1">
                    <a:tint val="82000"/>
                  </a:schemeClr>
                </a:solidFill>
              </a:defRPr>
            </a:lvl1pPr>
            <a:lvl2pPr marL="1097280" indent="0">
              <a:buNone/>
              <a:defRPr sz="4800">
                <a:solidFill>
                  <a:schemeClr val="tx1">
                    <a:tint val="82000"/>
                  </a:schemeClr>
                </a:solidFill>
              </a:defRPr>
            </a:lvl2pPr>
            <a:lvl3pPr marL="2194560" indent="0">
              <a:buNone/>
              <a:defRPr sz="4320">
                <a:solidFill>
                  <a:schemeClr val="tx1">
                    <a:tint val="82000"/>
                  </a:schemeClr>
                </a:solidFill>
              </a:defRPr>
            </a:lvl3pPr>
            <a:lvl4pPr marL="3291840" indent="0">
              <a:buNone/>
              <a:defRPr sz="3840">
                <a:solidFill>
                  <a:schemeClr val="tx1">
                    <a:tint val="82000"/>
                  </a:schemeClr>
                </a:solidFill>
              </a:defRPr>
            </a:lvl4pPr>
            <a:lvl5pPr marL="4389120" indent="0">
              <a:buNone/>
              <a:defRPr sz="3840">
                <a:solidFill>
                  <a:schemeClr val="tx1">
                    <a:tint val="82000"/>
                  </a:schemeClr>
                </a:solidFill>
              </a:defRPr>
            </a:lvl5pPr>
            <a:lvl6pPr marL="5486400" indent="0">
              <a:buNone/>
              <a:defRPr sz="3840">
                <a:solidFill>
                  <a:schemeClr val="tx1">
                    <a:tint val="82000"/>
                  </a:schemeClr>
                </a:solidFill>
              </a:defRPr>
            </a:lvl6pPr>
            <a:lvl7pPr marL="6583680" indent="0">
              <a:buNone/>
              <a:defRPr sz="3840">
                <a:solidFill>
                  <a:schemeClr val="tx1">
                    <a:tint val="82000"/>
                  </a:schemeClr>
                </a:solidFill>
              </a:defRPr>
            </a:lvl7pPr>
            <a:lvl8pPr marL="7680960" indent="0">
              <a:buNone/>
              <a:defRPr sz="3840">
                <a:solidFill>
                  <a:schemeClr val="tx1">
                    <a:tint val="82000"/>
                  </a:schemeClr>
                </a:solidFill>
              </a:defRPr>
            </a:lvl8pPr>
            <a:lvl9pPr marL="8778240" indent="0">
              <a:buNone/>
              <a:defRPr sz="384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42AE-21A2-214D-A36B-5260FC315CF0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3F02-D120-AC45-8C2C-86167AD0F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428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08760" y="8763000"/>
            <a:ext cx="932688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09960" y="8763000"/>
            <a:ext cx="9326880" cy="208864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42AE-21A2-214D-A36B-5260FC315CF0}" type="datetimeFigureOut">
              <a:rPr lang="en-US" smtClean="0"/>
              <a:t>9/24/25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3F02-D120-AC45-8C2C-86167AD0F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60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8" y="1752607"/>
            <a:ext cx="18928080" cy="6362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1621" y="8069582"/>
            <a:ext cx="9284016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1621" y="12024360"/>
            <a:ext cx="9284016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09961" y="8069582"/>
            <a:ext cx="9329738" cy="3954778"/>
          </a:xfrm>
        </p:spPr>
        <p:txBody>
          <a:bodyPr anchor="b"/>
          <a:lstStyle>
            <a:lvl1pPr marL="0" indent="0">
              <a:buNone/>
              <a:defRPr sz="5760" b="1"/>
            </a:lvl1pPr>
            <a:lvl2pPr marL="1097280" indent="0">
              <a:buNone/>
              <a:defRPr sz="4800" b="1"/>
            </a:lvl2pPr>
            <a:lvl3pPr marL="2194560" indent="0">
              <a:buNone/>
              <a:defRPr sz="4320" b="1"/>
            </a:lvl3pPr>
            <a:lvl4pPr marL="3291840" indent="0">
              <a:buNone/>
              <a:defRPr sz="3840" b="1"/>
            </a:lvl4pPr>
            <a:lvl5pPr marL="4389120" indent="0">
              <a:buNone/>
              <a:defRPr sz="3840" b="1"/>
            </a:lvl5pPr>
            <a:lvl6pPr marL="5486400" indent="0">
              <a:buNone/>
              <a:defRPr sz="3840" b="1"/>
            </a:lvl6pPr>
            <a:lvl7pPr marL="6583680" indent="0">
              <a:buNone/>
              <a:defRPr sz="3840" b="1"/>
            </a:lvl7pPr>
            <a:lvl8pPr marL="7680960" indent="0">
              <a:buNone/>
              <a:defRPr sz="3840" b="1"/>
            </a:lvl8pPr>
            <a:lvl9pPr marL="8778240" indent="0">
              <a:buNone/>
              <a:defRPr sz="3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09961" y="12024360"/>
            <a:ext cx="9329738" cy="176860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42AE-21A2-214D-A36B-5260FC315CF0}" type="datetimeFigureOut">
              <a:rPr lang="en-US" smtClean="0"/>
              <a:t>9/24/25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3F02-D120-AC45-8C2C-86167AD0F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5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42AE-21A2-214D-A36B-5260FC315CF0}" type="datetimeFigureOut">
              <a:rPr lang="en-US" smtClean="0"/>
              <a:t>9/24/25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3F02-D120-AC45-8C2C-86167AD0F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7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42AE-21A2-214D-A36B-5260FC315CF0}" type="datetimeFigureOut">
              <a:rPr lang="en-US" smtClean="0"/>
              <a:t>9/24/25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3F02-D120-AC45-8C2C-86167AD0F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927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9738" y="4739647"/>
            <a:ext cx="11109960" cy="23393400"/>
          </a:xfrm>
        </p:spPr>
        <p:txBody>
          <a:bodyPr/>
          <a:lstStyle>
            <a:lvl1pPr>
              <a:defRPr sz="7680"/>
            </a:lvl1pPr>
            <a:lvl2pPr>
              <a:defRPr sz="6720"/>
            </a:lvl2pPr>
            <a:lvl3pPr>
              <a:defRPr sz="576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42AE-21A2-214D-A36B-5260FC315CF0}" type="datetimeFigureOut">
              <a:rPr lang="en-US" smtClean="0"/>
              <a:t>9/24/25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3F02-D120-AC45-8C2C-86167AD0F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57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1619" y="2194560"/>
            <a:ext cx="7078027" cy="7680960"/>
          </a:xfrm>
        </p:spPr>
        <p:txBody>
          <a:bodyPr anchor="b"/>
          <a:lstStyle>
            <a:lvl1pPr>
              <a:defRPr sz="76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29738" y="4739647"/>
            <a:ext cx="11109960" cy="23393400"/>
          </a:xfrm>
        </p:spPr>
        <p:txBody>
          <a:bodyPr anchor="t"/>
          <a:lstStyle>
            <a:lvl1pPr marL="0" indent="0">
              <a:buNone/>
              <a:defRPr sz="7680"/>
            </a:lvl1pPr>
            <a:lvl2pPr marL="1097280" indent="0">
              <a:buNone/>
              <a:defRPr sz="6720"/>
            </a:lvl2pPr>
            <a:lvl3pPr marL="2194560" indent="0">
              <a:buNone/>
              <a:defRPr sz="5760"/>
            </a:lvl3pPr>
            <a:lvl4pPr marL="3291840" indent="0">
              <a:buNone/>
              <a:defRPr sz="4800"/>
            </a:lvl4pPr>
            <a:lvl5pPr marL="4389120" indent="0">
              <a:buNone/>
              <a:defRPr sz="4800"/>
            </a:lvl5pPr>
            <a:lvl6pPr marL="5486400" indent="0">
              <a:buNone/>
              <a:defRPr sz="4800"/>
            </a:lvl6pPr>
            <a:lvl7pPr marL="6583680" indent="0">
              <a:buNone/>
              <a:defRPr sz="4800"/>
            </a:lvl7pPr>
            <a:lvl8pPr marL="7680960" indent="0">
              <a:buNone/>
              <a:defRPr sz="4800"/>
            </a:lvl8pPr>
            <a:lvl9pPr marL="8778240" indent="0">
              <a:buNone/>
              <a:defRPr sz="4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1619" y="9875520"/>
            <a:ext cx="7078027" cy="18295622"/>
          </a:xfrm>
        </p:spPr>
        <p:txBody>
          <a:bodyPr/>
          <a:lstStyle>
            <a:lvl1pPr marL="0" indent="0">
              <a:buNone/>
              <a:defRPr sz="3840"/>
            </a:lvl1pPr>
            <a:lvl2pPr marL="1097280" indent="0">
              <a:buNone/>
              <a:defRPr sz="3360"/>
            </a:lvl2pPr>
            <a:lvl3pPr marL="2194560" indent="0">
              <a:buNone/>
              <a:defRPr sz="2880"/>
            </a:lvl3pPr>
            <a:lvl4pPr marL="3291840" indent="0">
              <a:buNone/>
              <a:defRPr sz="2400"/>
            </a:lvl4pPr>
            <a:lvl5pPr marL="4389120" indent="0">
              <a:buNone/>
              <a:defRPr sz="2400"/>
            </a:lvl5pPr>
            <a:lvl6pPr marL="5486400" indent="0">
              <a:buNone/>
              <a:defRPr sz="2400"/>
            </a:lvl6pPr>
            <a:lvl7pPr marL="6583680" indent="0">
              <a:buNone/>
              <a:defRPr sz="2400"/>
            </a:lvl7pPr>
            <a:lvl8pPr marL="7680960" indent="0">
              <a:buNone/>
              <a:defRPr sz="2400"/>
            </a:lvl8pPr>
            <a:lvl9pPr marL="8778240" indent="0">
              <a:buNone/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42AE-21A2-214D-A36B-5260FC315CF0}" type="datetimeFigureOut">
              <a:rPr lang="en-US" smtClean="0"/>
              <a:t>9/24/25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3F02-D120-AC45-8C2C-86167AD0F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474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08760" y="1752607"/>
            <a:ext cx="18928080" cy="6362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08760" y="8763000"/>
            <a:ext cx="18928080" cy="208864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876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4142AE-21A2-214D-A36B-5260FC315CF0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69480" y="30510487"/>
            <a:ext cx="740664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499080" y="30510487"/>
            <a:ext cx="4937760" cy="1752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423F02-D120-AC45-8C2C-86167AD0F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376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194560" rtl="0" eaLnBrk="1" latinLnBrk="0" hangingPunct="1">
        <a:lnSpc>
          <a:spcPct val="90000"/>
        </a:lnSpc>
        <a:spcBef>
          <a:spcPct val="0"/>
        </a:spcBef>
        <a:buNone/>
        <a:defRPr sz="105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640" indent="-548640" algn="l" defTabSz="2194560" rtl="0" eaLnBrk="1" latinLnBrk="0" hangingPunct="1">
        <a:lnSpc>
          <a:spcPct val="90000"/>
        </a:lnSpc>
        <a:spcBef>
          <a:spcPts val="2400"/>
        </a:spcBef>
        <a:buFont typeface="Arial" panose="020B0604020202020204" pitchFamily="34" charset="0"/>
        <a:buChar char="•"/>
        <a:defRPr sz="6720" kern="1200">
          <a:solidFill>
            <a:schemeClr val="tx1"/>
          </a:solidFill>
          <a:latin typeface="+mn-lt"/>
          <a:ea typeface="+mn-ea"/>
          <a:cs typeface="+mn-cs"/>
        </a:defRPr>
      </a:lvl1pPr>
      <a:lvl2pPr marL="16459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576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8404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93776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603504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713232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822960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9326880" indent="-548640" algn="l" defTabSz="219456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1945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3pPr>
      <a:lvl4pPr marL="32918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4pPr>
      <a:lvl5pPr marL="438912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5pPr>
      <a:lvl6pPr marL="548640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6pPr>
      <a:lvl7pPr marL="658368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7pPr>
      <a:lvl8pPr marL="768096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8pPr>
      <a:lvl9pPr marL="8778240" algn="l" defTabSz="2194560" rtl="0" eaLnBrk="1" latinLnBrk="0" hangingPunct="1">
        <a:defRPr sz="43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590BE2-5C99-FDE0-7F47-DBF95F7410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1945600" cy="32918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AB0D26-0FFA-8C05-A399-F93CBB6626C7}"/>
              </a:ext>
            </a:extLst>
          </p:cNvPr>
          <p:cNvSpPr txBox="1"/>
          <p:nvPr/>
        </p:nvSpPr>
        <p:spPr>
          <a:xfrm>
            <a:off x="3110753" y="25317449"/>
            <a:ext cx="87859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Insert Text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3388E0-4D8B-84A4-17E4-4413BD48D2B4}"/>
              </a:ext>
            </a:extLst>
          </p:cNvPr>
          <p:cNvSpPr txBox="1"/>
          <p:nvPr/>
        </p:nvSpPr>
        <p:spPr>
          <a:xfrm>
            <a:off x="3110753" y="23926799"/>
            <a:ext cx="87859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1502491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6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Rachael Chagnon</dc:creator>
  <cp:lastModifiedBy>Rachael Chagnon</cp:lastModifiedBy>
  <cp:revision>1</cp:revision>
  <dcterms:created xsi:type="dcterms:W3CDTF">2025-09-24T15:54:47Z</dcterms:created>
  <dcterms:modified xsi:type="dcterms:W3CDTF">2025-09-24T15:57:10Z</dcterms:modified>
</cp:coreProperties>
</file>